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07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18288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</a:t>
            </a:r>
          </a:p>
          <a:p>
            <a:pPr algn="ctr"/>
            <a:r>
              <a:rPr lang="en-US" sz="8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DEAR STUDENTS</a:t>
            </a:r>
            <a:endParaRPr lang="en-US" sz="8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5022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3204734"/>
            <a:ext cx="9144000" cy="3653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0" y="34636"/>
            <a:ext cx="9137072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passage carefully;</a:t>
            </a: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River gypsies are an ethnic group in Bangladesh. They are known as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bedey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local people. The gypsies have their own lifestyle and culture.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276600"/>
            <a:ext cx="9144000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36" y="0"/>
            <a:ext cx="9109364" cy="327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In winter. Many water bodies dry up . At that time they return to the mainland and live in  make –shift tarpaulin tents on open river banks. You  can see their men relaxing in their tents.------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1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Franklin Gothic Demi Cond" pitchFamily="34" charset="0"/>
              </a:rPr>
              <a:t>Fill in the blanks with suitable words from the text</a:t>
            </a:r>
            <a:endParaRPr lang="en-US" sz="3600" b="1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7025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ranklin Gothic Medium Cond" pitchFamily="34" charset="0"/>
              </a:rPr>
              <a:t>Throughout the monsoon, the river gypsies (a</a:t>
            </a:r>
            <a:r>
              <a:rPr lang="en-US" sz="4000" b="1" dirty="0" smtClean="0">
                <a:latin typeface="Franklin Gothic Medium Cond" pitchFamily="34" charset="0"/>
              </a:rPr>
              <a:t>)----------</a:t>
            </a:r>
            <a:r>
              <a:rPr lang="en-US" sz="3600" b="1" dirty="0" smtClean="0">
                <a:latin typeface="Franklin Gothic Medium Cond" pitchFamily="34" charset="0"/>
              </a:rPr>
              <a:t>busy with fishing. They also dived for natural(b)--------in waters. Sometimes, they (c)----------for a couple of weeks. Men catch (d)-------------and entertain people with snake charming and sell (e)------------cures. Women go for door to door to sell bangles, (f)-----------and other things. They also try to heal (g)----------of old people often by (h)--------------out blood from their body. Many villagers believe in the (</a:t>
            </a:r>
            <a:r>
              <a:rPr lang="en-US" sz="3600" b="1" dirty="0" err="1" smtClean="0">
                <a:latin typeface="Franklin Gothic Medium Cond" pitchFamily="34" charset="0"/>
              </a:rPr>
              <a:t>i</a:t>
            </a:r>
            <a:r>
              <a:rPr lang="en-US" sz="3600" b="1" dirty="0" smtClean="0">
                <a:latin typeface="Franklin Gothic Medium Cond" pitchFamily="34" charset="0"/>
              </a:rPr>
              <a:t>)-------------- ------of the gypsies. They can an (j)-------------------leave </a:t>
            </a:r>
            <a:r>
              <a:rPr lang="en-US" sz="4000" b="1" dirty="0" smtClean="0">
                <a:latin typeface="Franklin Gothic Medium Cond" pitchFamily="34" charset="0"/>
              </a:rPr>
              <a:t>someone’s</a:t>
            </a:r>
            <a:r>
              <a:rPr lang="en-US" sz="3600" b="1" dirty="0" smtClean="0">
                <a:latin typeface="Franklin Gothic Medium Cond" pitchFamily="34" charset="0"/>
              </a:rPr>
              <a:t> body by magic or special powers.</a:t>
            </a:r>
            <a:endParaRPr lang="en-US" sz="3600" b="1" dirty="0"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452113"/>
            <a:ext cx="1752600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remain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1219200"/>
            <a:ext cx="1371600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pearls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1655" y="1676400"/>
            <a:ext cx="1295400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camp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2285356"/>
            <a:ext cx="1537855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snakes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7182" y="2782669"/>
            <a:ext cx="1600200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herbal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4309" y="3349346"/>
            <a:ext cx="2112818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cosmetics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6604" y="3995677"/>
            <a:ext cx="1388918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pains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8382" y="4495800"/>
            <a:ext cx="1828800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sucking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0191" y="5029200"/>
            <a:ext cx="3141518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Magical power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882" y="5562600"/>
            <a:ext cx="2438400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Evil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spirit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564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3" name="Horizontal Scroll 2"/>
          <p:cNvSpPr/>
          <p:nvPr/>
        </p:nvSpPr>
        <p:spPr>
          <a:xfrm>
            <a:off x="2895600" y="0"/>
            <a:ext cx="3619500" cy="990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782" y="955964"/>
            <a:ext cx="9144000" cy="6096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Give short answers to the following question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346" y="1619071"/>
            <a:ext cx="459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1) Who are river </a:t>
            </a:r>
            <a:r>
              <a:rPr lang="en-US" sz="2800" b="1" dirty="0" smtClean="0"/>
              <a:t>gypsies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62346" y="2142291"/>
            <a:ext cx="417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2) How do they live 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48491" y="27339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3) What do river gypsies do in winter?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62346" y="3998946"/>
            <a:ext cx="916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4) What do river gypsy men do for a living?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486400"/>
            <a:ext cx="609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0783" y="5369959"/>
            <a:ext cx="911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5) What </a:t>
            </a:r>
            <a:r>
              <a:rPr lang="en-US" sz="3600" b="1" dirty="0"/>
              <a:t>do river gypsy </a:t>
            </a:r>
            <a:r>
              <a:rPr lang="en-US" sz="3600" b="1" dirty="0" smtClean="0"/>
              <a:t> women do for a living?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22618" y="1619071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They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bedeys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are river gypsies.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203846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They live in little country boats.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309" y="338725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They live in make-shift tarpaulin tents.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09" y="4800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They catch snakes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6172200"/>
            <a:ext cx="909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Women sell bangles, cosmetics and other things.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27708"/>
            <a:ext cx="9033164" cy="6754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Home work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4419600"/>
            <a:ext cx="9033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Write a paragraph based on the information about ‘The River Gypsies of Bangladesh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’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5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220200" cy="6810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1564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everybody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Documents and Settings\Personal\Desktop\pp\Downloads\welcom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974" y="2930129"/>
            <a:ext cx="3082252" cy="3887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-13855"/>
            <a:ext cx="4419600" cy="30480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2455" y="762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855" y="2590800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Mafidulislam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 teacher</a:t>
            </a:r>
          </a:p>
          <a:p>
            <a:r>
              <a:rPr lang="en-US" sz="6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Taluksakhati</a:t>
            </a:r>
            <a:r>
              <a:rPr lang="en-US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igh School</a:t>
            </a:r>
          </a:p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Kaligonj</a:t>
            </a: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Lalmonirhat</a:t>
            </a:r>
            <a:endParaRPr lang="en-US" sz="4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Email; mofidulislam094@gmail.com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                       Subject;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9134764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1066800" y="152400"/>
            <a:ext cx="6324600" cy="1981200"/>
          </a:xfrm>
          <a:prstGeom prst="cloud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Wide Latin" pitchFamily="18" charset="0"/>
              </a:rPr>
              <a:t>Topic name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Wide Lati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21852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         Unit- seven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            Lesson-3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River Gypsies in Bangladesh (1)</a:t>
            </a:r>
            <a:endParaRPr lang="en-US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3" y="-3629"/>
            <a:ext cx="9150927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70" y="25400"/>
            <a:ext cx="912585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         </a:t>
            </a:r>
            <a:r>
              <a:rPr lang="en-US" sz="6600" b="1" dirty="0" smtClean="0">
                <a:solidFill>
                  <a:srgbClr val="00B0F0"/>
                </a:solidFill>
              </a:rPr>
              <a:t>Learning outcome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   By the end of the lesson        Student will be able to—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5400" b="1" dirty="0" smtClean="0">
                <a:solidFill>
                  <a:srgbClr val="FFFF00"/>
                </a:solidFill>
              </a:rPr>
              <a:t>Ask and answer question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5400" b="1" dirty="0" smtClean="0">
                <a:solidFill>
                  <a:srgbClr val="FFFF00"/>
                </a:solidFill>
              </a:rPr>
              <a:t>Read and understand text.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5400" b="1" dirty="0" smtClean="0">
                <a:solidFill>
                  <a:srgbClr val="FFFF00"/>
                </a:solidFill>
              </a:rPr>
              <a:t>Write short composition.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5400" b="1" dirty="0" smtClean="0">
                <a:solidFill>
                  <a:srgbClr val="FFFF00"/>
                </a:solidFill>
              </a:rPr>
              <a:t>Vocabulary.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762000" y="0"/>
            <a:ext cx="6629400" cy="990600"/>
          </a:xfrm>
          <a:prstGeom prst="flowChartMagnetic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Vocabulary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52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Gypsy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990600"/>
            <a:ext cx="6934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/>
              <a:t>Bedey</a:t>
            </a:r>
            <a:r>
              <a:rPr lang="en-US" sz="3600" b="1" dirty="0" smtClean="0"/>
              <a:t>,  one of a vagabond race, nomad.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73913"/>
            <a:ext cx="1447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Ethnic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2373913"/>
            <a:ext cx="6934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The first or earliest inhabitants of a country, aborigine.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91" y="3592882"/>
            <a:ext cx="2057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Remedies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76699" y="3592882"/>
            <a:ext cx="505344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Medicine		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24400"/>
            <a:ext cx="167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Remote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77345" y="4876800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distant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867400"/>
            <a:ext cx="1981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Tarpaulin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5883854"/>
            <a:ext cx="20193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canvas</a:t>
            </a:r>
            <a:endParaRPr lang="en-US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91" y="5638800"/>
            <a:ext cx="471054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422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29</cp:revision>
  <dcterms:created xsi:type="dcterms:W3CDTF">2006-08-16T00:00:00Z</dcterms:created>
  <dcterms:modified xsi:type="dcterms:W3CDTF">2013-07-26T17:29:19Z</dcterms:modified>
</cp:coreProperties>
</file>